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</p:sldIdLst>
  <p:sldSz cx="36576000" cy="32918400"/>
  <p:notesSz cx="6858000" cy="9144000"/>
  <p:defaultTextStyle>
    <a:defPPr>
      <a:defRPr lang="en-US"/>
    </a:defPPr>
    <a:lvl1pPr marL="0" algn="l" defTabSz="208906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9066" algn="l" defTabSz="208906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8122" algn="l" defTabSz="208906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7188" algn="l" defTabSz="208906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6249" algn="l" defTabSz="208906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5311" algn="l" defTabSz="208906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34377" algn="l" defTabSz="208906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23442" algn="l" defTabSz="208906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12499" algn="l" defTabSz="208906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>
    <p:restoredLeft sz="15620"/>
    <p:restoredTop sz="94660"/>
  </p:normalViewPr>
  <p:slideViewPr>
    <p:cSldViewPr snapToGrid="0" snapToObjects="1" showGuides="1">
      <p:cViewPr varScale="1">
        <p:scale>
          <a:sx n="32" d="100"/>
          <a:sy n="32" d="100"/>
        </p:scale>
        <p:origin x="-2928" y="-120"/>
      </p:cViewPr>
      <p:guideLst>
        <p:guide orient="horz" pos="10368"/>
        <p:guide pos="115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10226052"/>
            <a:ext cx="3108960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8653760"/>
            <a:ext cx="2560320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9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8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7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6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5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3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23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12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3596-D650-0141-AA2E-31AACE5985CC}" type="datetimeFigureOut">
              <a:rPr lang="en-US" smtClean="0"/>
              <a:pPr/>
              <a:t>4/21/14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3CA3-7985-6848-9460-2B23373E1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3596-D650-0141-AA2E-31AACE5985CC}" type="datetimeFigureOut">
              <a:rPr lang="en-US" smtClean="0"/>
              <a:pPr/>
              <a:t>4/21/14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3CA3-7985-6848-9460-2B23373E1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17600" y="1318275"/>
            <a:ext cx="822960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318275"/>
            <a:ext cx="2407920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3596-D650-0141-AA2E-31AACE5985CC}" type="datetimeFigureOut">
              <a:rPr lang="en-US" smtClean="0"/>
              <a:pPr/>
              <a:t>4/21/14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3CA3-7985-6848-9460-2B23373E1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3596-D650-0141-AA2E-31AACE5985CC}" type="datetimeFigureOut">
              <a:rPr lang="en-US" smtClean="0"/>
              <a:pPr/>
              <a:t>4/21/14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3CA3-7985-6848-9460-2B23373E1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2" y="21153122"/>
            <a:ext cx="31089600" cy="6537960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2" y="13952237"/>
            <a:ext cx="31089600" cy="7200897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9066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8122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718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624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531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3437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2344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1249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3596-D650-0141-AA2E-31AACE5985CC}" type="datetimeFigureOut">
              <a:rPr lang="en-US" smtClean="0"/>
              <a:pPr/>
              <a:t>4/21/14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3CA3-7985-6848-9460-2B23373E1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7680973"/>
            <a:ext cx="16154400" cy="2172462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92800" y="7680973"/>
            <a:ext cx="16154400" cy="2172462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3596-D650-0141-AA2E-31AACE5985CC}" type="datetimeFigureOut">
              <a:rPr lang="en-US" smtClean="0"/>
              <a:pPr/>
              <a:t>4/21/14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3CA3-7985-6848-9460-2B23373E1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7368542"/>
            <a:ext cx="16160752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9066" indent="0">
              <a:buNone/>
              <a:defRPr sz="9100" b="1"/>
            </a:lvl2pPr>
            <a:lvl3pPr marL="4178122" indent="0">
              <a:buNone/>
              <a:defRPr sz="8200" b="1"/>
            </a:lvl3pPr>
            <a:lvl4pPr marL="6267188" indent="0">
              <a:buNone/>
              <a:defRPr sz="7300" b="1"/>
            </a:lvl4pPr>
            <a:lvl5pPr marL="8356249" indent="0">
              <a:buNone/>
              <a:defRPr sz="7300" b="1"/>
            </a:lvl5pPr>
            <a:lvl6pPr marL="10445311" indent="0">
              <a:buNone/>
              <a:defRPr sz="7300" b="1"/>
            </a:lvl6pPr>
            <a:lvl7pPr marL="12534377" indent="0">
              <a:buNone/>
              <a:defRPr sz="7300" b="1"/>
            </a:lvl7pPr>
            <a:lvl8pPr marL="14623442" indent="0">
              <a:buNone/>
              <a:defRPr sz="7300" b="1"/>
            </a:lvl8pPr>
            <a:lvl9pPr marL="16712499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10439400"/>
            <a:ext cx="16160752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10" y="7368542"/>
            <a:ext cx="16167100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9066" indent="0">
              <a:buNone/>
              <a:defRPr sz="9100" b="1"/>
            </a:lvl2pPr>
            <a:lvl3pPr marL="4178122" indent="0">
              <a:buNone/>
              <a:defRPr sz="8200" b="1"/>
            </a:lvl3pPr>
            <a:lvl4pPr marL="6267188" indent="0">
              <a:buNone/>
              <a:defRPr sz="7300" b="1"/>
            </a:lvl4pPr>
            <a:lvl5pPr marL="8356249" indent="0">
              <a:buNone/>
              <a:defRPr sz="7300" b="1"/>
            </a:lvl5pPr>
            <a:lvl6pPr marL="10445311" indent="0">
              <a:buNone/>
              <a:defRPr sz="7300" b="1"/>
            </a:lvl6pPr>
            <a:lvl7pPr marL="12534377" indent="0">
              <a:buNone/>
              <a:defRPr sz="7300" b="1"/>
            </a:lvl7pPr>
            <a:lvl8pPr marL="14623442" indent="0">
              <a:buNone/>
              <a:defRPr sz="7300" b="1"/>
            </a:lvl8pPr>
            <a:lvl9pPr marL="16712499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10" y="10439400"/>
            <a:ext cx="16167100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3596-D650-0141-AA2E-31AACE5985CC}" type="datetimeFigureOut">
              <a:rPr lang="en-US" smtClean="0"/>
              <a:pPr/>
              <a:t>4/21/14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3CA3-7985-6848-9460-2B23373E1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3596-D650-0141-AA2E-31AACE5985CC}" type="datetimeFigureOut">
              <a:rPr lang="en-US" smtClean="0"/>
              <a:pPr/>
              <a:t>4/21/14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3CA3-7985-6848-9460-2B23373E1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3596-D650-0141-AA2E-31AACE5985CC}" type="datetimeFigureOut">
              <a:rPr lang="en-US" smtClean="0"/>
              <a:pPr/>
              <a:t>4/21/14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3CA3-7985-6848-9460-2B23373E1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10" y="1310640"/>
            <a:ext cx="12033252" cy="5577840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310654"/>
            <a:ext cx="20447000" cy="28094943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10" y="6888494"/>
            <a:ext cx="12033252" cy="22517103"/>
          </a:xfrm>
        </p:spPr>
        <p:txBody>
          <a:bodyPr/>
          <a:lstStyle>
            <a:lvl1pPr marL="0" indent="0">
              <a:buNone/>
              <a:defRPr sz="6400"/>
            </a:lvl1pPr>
            <a:lvl2pPr marL="2089066" indent="0">
              <a:buNone/>
              <a:defRPr sz="5500"/>
            </a:lvl2pPr>
            <a:lvl3pPr marL="4178122" indent="0">
              <a:buNone/>
              <a:defRPr sz="4600"/>
            </a:lvl3pPr>
            <a:lvl4pPr marL="6267188" indent="0">
              <a:buNone/>
              <a:defRPr sz="4100"/>
            </a:lvl4pPr>
            <a:lvl5pPr marL="8356249" indent="0">
              <a:buNone/>
              <a:defRPr sz="4100"/>
            </a:lvl5pPr>
            <a:lvl6pPr marL="10445311" indent="0">
              <a:buNone/>
              <a:defRPr sz="4100"/>
            </a:lvl6pPr>
            <a:lvl7pPr marL="12534377" indent="0">
              <a:buNone/>
              <a:defRPr sz="4100"/>
            </a:lvl7pPr>
            <a:lvl8pPr marL="14623442" indent="0">
              <a:buNone/>
              <a:defRPr sz="4100"/>
            </a:lvl8pPr>
            <a:lvl9pPr marL="16712499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3596-D650-0141-AA2E-31AACE5985CC}" type="datetimeFigureOut">
              <a:rPr lang="en-US" smtClean="0"/>
              <a:pPr/>
              <a:t>4/21/14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3CA3-7985-6848-9460-2B23373E1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2" y="23042882"/>
            <a:ext cx="21945600" cy="2720343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2" y="2941320"/>
            <a:ext cx="21945600" cy="19751040"/>
          </a:xfrm>
        </p:spPr>
        <p:txBody>
          <a:bodyPr/>
          <a:lstStyle>
            <a:lvl1pPr marL="0" indent="0">
              <a:buNone/>
              <a:defRPr sz="14600"/>
            </a:lvl1pPr>
            <a:lvl2pPr marL="2089066" indent="0">
              <a:buNone/>
              <a:defRPr sz="12800"/>
            </a:lvl2pPr>
            <a:lvl3pPr marL="4178122" indent="0">
              <a:buNone/>
              <a:defRPr sz="11000"/>
            </a:lvl3pPr>
            <a:lvl4pPr marL="6267188" indent="0">
              <a:buNone/>
              <a:defRPr sz="9100"/>
            </a:lvl4pPr>
            <a:lvl5pPr marL="8356249" indent="0">
              <a:buNone/>
              <a:defRPr sz="9100"/>
            </a:lvl5pPr>
            <a:lvl6pPr marL="10445311" indent="0">
              <a:buNone/>
              <a:defRPr sz="9100"/>
            </a:lvl6pPr>
            <a:lvl7pPr marL="12534377" indent="0">
              <a:buNone/>
              <a:defRPr sz="9100"/>
            </a:lvl7pPr>
            <a:lvl8pPr marL="14623442" indent="0">
              <a:buNone/>
              <a:defRPr sz="9100"/>
            </a:lvl8pPr>
            <a:lvl9pPr marL="16712499" indent="0">
              <a:buNone/>
              <a:defRPr sz="9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2" y="25763225"/>
            <a:ext cx="21945600" cy="3863337"/>
          </a:xfrm>
        </p:spPr>
        <p:txBody>
          <a:bodyPr/>
          <a:lstStyle>
            <a:lvl1pPr marL="0" indent="0">
              <a:buNone/>
              <a:defRPr sz="6400"/>
            </a:lvl1pPr>
            <a:lvl2pPr marL="2089066" indent="0">
              <a:buNone/>
              <a:defRPr sz="5500"/>
            </a:lvl2pPr>
            <a:lvl3pPr marL="4178122" indent="0">
              <a:buNone/>
              <a:defRPr sz="4600"/>
            </a:lvl3pPr>
            <a:lvl4pPr marL="6267188" indent="0">
              <a:buNone/>
              <a:defRPr sz="4100"/>
            </a:lvl4pPr>
            <a:lvl5pPr marL="8356249" indent="0">
              <a:buNone/>
              <a:defRPr sz="4100"/>
            </a:lvl5pPr>
            <a:lvl6pPr marL="10445311" indent="0">
              <a:buNone/>
              <a:defRPr sz="4100"/>
            </a:lvl6pPr>
            <a:lvl7pPr marL="12534377" indent="0">
              <a:buNone/>
              <a:defRPr sz="4100"/>
            </a:lvl7pPr>
            <a:lvl8pPr marL="14623442" indent="0">
              <a:buNone/>
              <a:defRPr sz="4100"/>
            </a:lvl8pPr>
            <a:lvl9pPr marL="16712499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3596-D650-0141-AA2E-31AACE5985CC}" type="datetimeFigureOut">
              <a:rPr lang="en-US" smtClean="0"/>
              <a:pPr/>
              <a:t>4/21/14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3CA3-7985-6848-9460-2B23373E1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318262"/>
            <a:ext cx="32918400" cy="5486400"/>
          </a:xfrm>
          <a:prstGeom prst="rect">
            <a:avLst/>
          </a:prstGeom>
        </p:spPr>
        <p:txBody>
          <a:bodyPr vert="horz" lIns="417817" tIns="208904" rIns="417817" bIns="2089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7680973"/>
            <a:ext cx="32918400" cy="21724622"/>
          </a:xfrm>
          <a:prstGeom prst="rect">
            <a:avLst/>
          </a:prstGeom>
        </p:spPr>
        <p:txBody>
          <a:bodyPr vert="horz" lIns="417817" tIns="208904" rIns="417817" bIns="2089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30510494"/>
            <a:ext cx="8534400" cy="1752600"/>
          </a:xfrm>
          <a:prstGeom prst="rect">
            <a:avLst/>
          </a:prstGeom>
        </p:spPr>
        <p:txBody>
          <a:bodyPr vert="horz" lIns="417817" tIns="208904" rIns="417817" bIns="208904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53596-D650-0141-AA2E-31AACE5985CC}" type="datetimeFigureOut">
              <a:rPr lang="en-US" smtClean="0"/>
              <a:pPr/>
              <a:t>4/21/14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6800" y="30510494"/>
            <a:ext cx="11582400" cy="1752600"/>
          </a:xfrm>
          <a:prstGeom prst="rect">
            <a:avLst/>
          </a:prstGeom>
        </p:spPr>
        <p:txBody>
          <a:bodyPr vert="horz" lIns="417817" tIns="208904" rIns="417817" bIns="208904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2800" y="30510494"/>
            <a:ext cx="8534400" cy="1752600"/>
          </a:xfrm>
          <a:prstGeom prst="rect">
            <a:avLst/>
          </a:prstGeom>
        </p:spPr>
        <p:txBody>
          <a:bodyPr vert="horz" lIns="417817" tIns="208904" rIns="417817" bIns="208904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53CA3-7985-6848-9460-2B23373E1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9066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797" indent="-1566797" algn="l" defTabSz="2089066" rtl="0" eaLnBrk="1" latinLnBrk="0" hangingPunct="1">
        <a:spcBef>
          <a:spcPct val="20000"/>
        </a:spcBef>
        <a:buFont typeface="Arial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4731" indent="-1305665" algn="l" defTabSz="2089066" rtl="0" eaLnBrk="1" latinLnBrk="0" hangingPunct="1">
        <a:spcBef>
          <a:spcPct val="20000"/>
        </a:spcBef>
        <a:buFont typeface="Arial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2660" indent="-1044528" algn="l" defTabSz="2089066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11717" indent="-1044528" algn="l" defTabSz="2089066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400782" indent="-1044528" algn="l" defTabSz="2089066" rtl="0" eaLnBrk="1" latinLnBrk="0" hangingPunct="1">
        <a:spcBef>
          <a:spcPct val="20000"/>
        </a:spcBef>
        <a:buFont typeface="Arial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9844" indent="-1044528" algn="l" defTabSz="2089066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8905" indent="-1044528" algn="l" defTabSz="2089066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7971" indent="-1044528" algn="l" defTabSz="2089066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57036" indent="-1044528" algn="l" defTabSz="2089066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906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9066" algn="l" defTabSz="208906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8122" algn="l" defTabSz="208906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7188" algn="l" defTabSz="208906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6249" algn="l" defTabSz="208906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5311" algn="l" defTabSz="208906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34377" algn="l" defTabSz="208906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23442" algn="l" defTabSz="208906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12499" algn="l" defTabSz="208906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0" Type="http://schemas.openxmlformats.org/officeDocument/2006/relationships/image" Target="../media/image9.jpeg"/><Relationship Id="rId11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1.jpg"/>
          <p:cNvPicPr>
            <a:picLocks noChangeAspect="1"/>
          </p:cNvPicPr>
          <p:nvPr/>
        </p:nvPicPr>
        <p:blipFill>
          <a:blip r:embed="rId2"/>
          <a:srcRect l="3000" t="1333" r="3000" b="2667"/>
          <a:stretch>
            <a:fillRect/>
          </a:stretch>
        </p:blipFill>
        <p:spPr>
          <a:xfrm>
            <a:off x="411480" y="1650282"/>
            <a:ext cx="11704320" cy="806848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Picture 3" descr="Slide02.jpg"/>
          <p:cNvPicPr>
            <a:picLocks noChangeAspect="1"/>
          </p:cNvPicPr>
          <p:nvPr/>
        </p:nvPicPr>
        <p:blipFill>
          <a:blip r:embed="rId3"/>
          <a:srcRect t="1333" r="3000"/>
          <a:stretch>
            <a:fillRect/>
          </a:stretch>
        </p:blipFill>
        <p:spPr>
          <a:xfrm>
            <a:off x="411480" y="11887200"/>
            <a:ext cx="11704320" cy="803616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Picture 4" descr="Slide03.jpg"/>
          <p:cNvPicPr>
            <a:picLocks noChangeAspect="1"/>
          </p:cNvPicPr>
          <p:nvPr/>
        </p:nvPicPr>
        <p:blipFill>
          <a:blip r:embed="rId4"/>
          <a:srcRect t="1333" r="5000" b="4000"/>
          <a:stretch>
            <a:fillRect/>
          </a:stretch>
        </p:blipFill>
        <p:spPr>
          <a:xfrm>
            <a:off x="411480" y="22311360"/>
            <a:ext cx="11704320" cy="787272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Picture 5" descr="Slide04.jpg"/>
          <p:cNvPicPr>
            <a:picLocks noChangeAspect="1"/>
          </p:cNvPicPr>
          <p:nvPr/>
        </p:nvPicPr>
        <p:blipFill>
          <a:blip r:embed="rId5"/>
          <a:srcRect l="1000" t="1333" r="2000" b="10000"/>
          <a:stretch>
            <a:fillRect/>
          </a:stretch>
        </p:blipFill>
        <p:spPr>
          <a:xfrm>
            <a:off x="12618720" y="274321"/>
            <a:ext cx="11521440" cy="710881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Picture 6" descr="Slide05.jpg"/>
          <p:cNvPicPr>
            <a:picLocks noChangeAspect="1"/>
          </p:cNvPicPr>
          <p:nvPr/>
        </p:nvPicPr>
        <p:blipFill>
          <a:blip r:embed="rId6"/>
          <a:srcRect l="1000" t="1333" r="6000" b="8000"/>
          <a:stretch>
            <a:fillRect/>
          </a:stretch>
        </p:blipFill>
        <p:spPr>
          <a:xfrm>
            <a:off x="12618720" y="7772400"/>
            <a:ext cx="11521440" cy="758182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Picture 7" descr="Slide06.jpg"/>
          <p:cNvPicPr>
            <a:picLocks noChangeAspect="1"/>
          </p:cNvPicPr>
          <p:nvPr/>
        </p:nvPicPr>
        <p:blipFill>
          <a:blip r:embed="rId7"/>
          <a:srcRect l="3000" t="2667" r="6000" b="1333"/>
          <a:stretch>
            <a:fillRect/>
          </a:stretch>
        </p:blipFill>
        <p:spPr>
          <a:xfrm>
            <a:off x="12618720" y="15727681"/>
            <a:ext cx="11521440" cy="820425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9" name="Picture 8" descr="Slide07.jpg"/>
          <p:cNvPicPr>
            <a:picLocks noChangeAspect="1"/>
          </p:cNvPicPr>
          <p:nvPr/>
        </p:nvPicPr>
        <p:blipFill>
          <a:blip r:embed="rId8"/>
          <a:srcRect l="3000" t="2667" r="8000" b="4000"/>
          <a:stretch>
            <a:fillRect/>
          </a:stretch>
        </p:blipFill>
        <p:spPr>
          <a:xfrm>
            <a:off x="12618720" y="24368761"/>
            <a:ext cx="11521440" cy="815565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Picture 9" descr="Slide08.jpg"/>
          <p:cNvPicPr>
            <a:picLocks noChangeAspect="1"/>
          </p:cNvPicPr>
          <p:nvPr/>
        </p:nvPicPr>
        <p:blipFill>
          <a:blip r:embed="rId9"/>
          <a:srcRect l="3000" t="1333" r="4000" b="5333"/>
          <a:stretch>
            <a:fillRect/>
          </a:stretch>
        </p:blipFill>
        <p:spPr>
          <a:xfrm>
            <a:off x="24505920" y="1645920"/>
            <a:ext cx="11704320" cy="792874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1" name="Picture 10" descr="Slide09.jpg"/>
          <p:cNvPicPr>
            <a:picLocks noChangeAspect="1"/>
          </p:cNvPicPr>
          <p:nvPr/>
        </p:nvPicPr>
        <p:blipFill>
          <a:blip r:embed="rId10"/>
          <a:srcRect l="3000" t="1333" r="4000" b="10667"/>
          <a:stretch>
            <a:fillRect/>
          </a:stretch>
        </p:blipFill>
        <p:spPr>
          <a:xfrm>
            <a:off x="24505920" y="11887200"/>
            <a:ext cx="11704320" cy="747564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2" name="Picture 11" descr="Slide10.jpg"/>
          <p:cNvPicPr>
            <a:picLocks noChangeAspect="1"/>
          </p:cNvPicPr>
          <p:nvPr/>
        </p:nvPicPr>
        <p:blipFill>
          <a:blip r:embed="rId11"/>
          <a:srcRect l="2000" t="1333" r="9000" b="6667"/>
          <a:stretch>
            <a:fillRect/>
          </a:stretch>
        </p:blipFill>
        <p:spPr>
          <a:xfrm>
            <a:off x="24505920" y="22311360"/>
            <a:ext cx="11704320" cy="816672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USDA-ARS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Kalberer</dc:creator>
  <cp:lastModifiedBy>Scott Kalberer</cp:lastModifiedBy>
  <cp:revision>10</cp:revision>
  <dcterms:created xsi:type="dcterms:W3CDTF">2014-04-21T19:44:41Z</dcterms:created>
  <dcterms:modified xsi:type="dcterms:W3CDTF">2014-04-21T19:47:18Z</dcterms:modified>
</cp:coreProperties>
</file>